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7" r:id="rId6"/>
    <p:sldId id="281" r:id="rId7"/>
    <p:sldId id="304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876" y="28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2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5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64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3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5BC7-3E15-48A8-FE5F-FC46AC79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E3A20-AFF6-5CB1-6365-C613C095D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6D891-C33A-A8DD-D4A7-EC91613B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7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FF-74D1-7904-6923-66198ECD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A903-5CEA-58B3-1C4C-51D2C1BE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00646-5CDF-751D-ED48-E2F320F3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com/" TargetMode="External"/><Relationship Id="rId3" Type="http://schemas.openxmlformats.org/officeDocument/2006/relationships/hyperlink" Target="https://osztalykirandulas.hu/szallas/1177-es-panzio-szeged/" TargetMode="External"/><Relationship Id="rId7" Type="http://schemas.openxmlformats.org/officeDocument/2006/relationships/hyperlink" Target="https://moramuzeum.h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.wikipedia.org/wiki/Fekete_h%C3%A1z_(Szeged)" TargetMode="External"/><Relationship Id="rId5" Type="http://schemas.openxmlformats.org/officeDocument/2006/relationships/hyperlink" Target="https://szallas.hu/programok/szegedi-hadipark-szeged-p9828" TargetMode="External"/><Relationship Id="rId10" Type="http://schemas.openxmlformats.org/officeDocument/2006/relationships/hyperlink" Target="https://en.wikipedia.org/wiki/Microsoft_PowerPoint" TargetMode="External"/><Relationship Id="rId4" Type="http://schemas.openxmlformats.org/officeDocument/2006/relationships/hyperlink" Target="https://hauntedhouse.hu/kulteri-jatekaink/fuveszkerti-kodfejtes" TargetMode="External"/><Relationship Id="rId9" Type="http://schemas.openxmlformats.org/officeDocument/2006/relationships/hyperlink" Target="https://hu.wikipedia.org/wiki/Microsoft_Exce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1513389"/>
            <a:ext cx="6392421" cy="3831221"/>
          </a:xfrm>
        </p:spPr>
        <p:txBody>
          <a:bodyPr anchor="ctr"/>
          <a:lstStyle/>
          <a:p>
            <a:r>
              <a:rPr lang="en-US" sz="7200" dirty="0"/>
              <a:t>Szeged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399BF-FE0C-1514-34BF-B0AFA448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61429" cy="68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451430"/>
            <a:ext cx="6326090" cy="1338609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3. Használt szoftverek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500223" y="2275113"/>
            <a:ext cx="5671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Táblázat:</a:t>
            </a:r>
          </a:p>
          <a:p>
            <a:r>
              <a:rPr lang="hu-HU" sz="3600" dirty="0"/>
              <a:t>Excel</a:t>
            </a:r>
          </a:p>
          <a:p>
            <a:r>
              <a:rPr lang="hu-HU" sz="2800" dirty="0"/>
              <a:t>A </a:t>
            </a:r>
            <a:r>
              <a:rPr lang="hu-HU" sz="2800" b="1" dirty="0"/>
              <a:t>Microsoft Excel</a:t>
            </a:r>
            <a:r>
              <a:rPr lang="hu-HU" sz="2800" dirty="0"/>
              <a:t> a Microsoft által fejlesztett </a:t>
            </a:r>
            <a:r>
              <a:rPr lang="hu-HU" sz="2800" u="sng" dirty="0"/>
              <a:t>táblázatkezelő program</a:t>
            </a:r>
            <a:endParaRPr lang="en-US" sz="4800" dirty="0"/>
          </a:p>
        </p:txBody>
      </p:sp>
      <p:pic>
        <p:nvPicPr>
          <p:cNvPr id="3074" name="Picture 2" descr="Excel">
            <a:extLst>
              <a:ext uri="{FF2B5EF4-FFF2-40B4-BE49-F238E27FC236}">
                <a16:creationId xmlns:a16="http://schemas.microsoft.com/office/drawing/2014/main" id="{E84D0748-3905-432A-BD78-EEEC9AF3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57" y="1428749"/>
            <a:ext cx="4437467" cy="44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cel 2016: Getting Started with Excel">
            <a:extLst>
              <a:ext uri="{FF2B5EF4-FFF2-40B4-BE49-F238E27FC236}">
                <a16:creationId xmlns:a16="http://schemas.microsoft.com/office/drawing/2014/main" id="{68A29EF4-8BC6-4F49-AE0C-64B0505F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714375"/>
            <a:ext cx="72771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0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570368"/>
            <a:ext cx="6326090" cy="712677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Képek forrása: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C777A7-53D2-43EB-B45B-53351BDEA5D4}"/>
              </a:ext>
            </a:extLst>
          </p:cNvPr>
          <p:cNvSpPr txBox="1"/>
          <p:nvPr/>
        </p:nvSpPr>
        <p:spPr>
          <a:xfrm>
            <a:off x="800100" y="1663700"/>
            <a:ext cx="6326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2. Dia </a:t>
            </a:r>
            <a:r>
              <a:rPr lang="hu-HU" dirty="0">
                <a:hlinkClick r:id="rId3"/>
              </a:rPr>
              <a:t>https://osztalykirandulas.hu/szallas/1177-es-panzio-szeged/</a:t>
            </a:r>
            <a:endParaRPr lang="hu-HU" dirty="0"/>
          </a:p>
          <a:p>
            <a:r>
              <a:rPr lang="hu-HU" dirty="0"/>
              <a:t>3. Dia </a:t>
            </a:r>
            <a:r>
              <a:rPr lang="hu-HU" dirty="0">
                <a:hlinkClick r:id="rId4"/>
              </a:rPr>
              <a:t>https://hauntedhouse.hu/kulteri-jatekaink/fuveszkerti-kodfejtes</a:t>
            </a:r>
            <a:endParaRPr lang="hu-HU" dirty="0"/>
          </a:p>
          <a:p>
            <a:r>
              <a:rPr lang="hu-HU" dirty="0"/>
              <a:t>4. Dia </a:t>
            </a:r>
            <a:r>
              <a:rPr lang="hu-HU" dirty="0">
                <a:hlinkClick r:id="rId5"/>
              </a:rPr>
              <a:t>https://szallas.hu/programok/szegedi-hadipark-szeged-p9828</a:t>
            </a:r>
            <a:endParaRPr lang="hu-HU" dirty="0"/>
          </a:p>
          <a:p>
            <a:r>
              <a:rPr lang="hu-HU" dirty="0"/>
              <a:t>5. Dia </a:t>
            </a:r>
            <a:r>
              <a:rPr lang="hu-HU" dirty="0">
                <a:hlinkClick r:id="rId6"/>
              </a:rPr>
              <a:t>https://hu.wikipedia.org/wiki/Fekete_h%C3%A1z_(Szeged)</a:t>
            </a:r>
            <a:endParaRPr lang="hu-HU" dirty="0"/>
          </a:p>
          <a:p>
            <a:r>
              <a:rPr lang="hu-HU" dirty="0"/>
              <a:t>6. Dia </a:t>
            </a:r>
            <a:r>
              <a:rPr lang="hu-HU" dirty="0">
                <a:hlinkClick r:id="rId7"/>
              </a:rPr>
              <a:t>https://moramuzeum.hu/</a:t>
            </a:r>
            <a:endParaRPr lang="hu-HU" dirty="0"/>
          </a:p>
          <a:p>
            <a:r>
              <a:rPr lang="hu-HU" dirty="0"/>
              <a:t>7. Dia </a:t>
            </a:r>
            <a:r>
              <a:rPr lang="hu-HU" dirty="0">
                <a:hlinkClick r:id="rId8"/>
              </a:rPr>
              <a:t>https://discord.com/</a:t>
            </a:r>
            <a:endParaRPr lang="hu-HU" dirty="0"/>
          </a:p>
          <a:p>
            <a:r>
              <a:rPr lang="hu-HU" dirty="0"/>
              <a:t>8-10.Dia </a:t>
            </a:r>
            <a:r>
              <a:rPr lang="hu-HU" dirty="0">
                <a:hlinkClick r:id="rId8"/>
              </a:rPr>
              <a:t>https://discord.com/</a:t>
            </a:r>
            <a:r>
              <a:rPr lang="hu-HU" dirty="0"/>
              <a:t> </a:t>
            </a:r>
            <a:r>
              <a:rPr lang="hu-HU" dirty="0">
                <a:hlinkClick r:id="rId9"/>
              </a:rPr>
              <a:t>https://hu.wikipedia.org/wiki/Microsoft_Excel</a:t>
            </a:r>
            <a:r>
              <a:rPr lang="hu-HU" dirty="0"/>
              <a:t> </a:t>
            </a:r>
            <a:r>
              <a:rPr lang="hu-HU" dirty="0">
                <a:hlinkClick r:id="rId10"/>
              </a:rPr>
              <a:t>https://en.wikipedia.org/wiki/Microsoft_PowerPoint</a:t>
            </a:r>
            <a:endParaRPr lang="hu-HU" dirty="0"/>
          </a:p>
          <a:p>
            <a:r>
              <a:rPr lang="hu-HU"/>
              <a:t>Letöltés dátuma: 2024.10.08/07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49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5A29B-1B35-FC2C-1D5B-2FC73645C138}"/>
              </a:ext>
            </a:extLst>
          </p:cNvPr>
          <p:cNvSpPr txBox="1"/>
          <p:nvPr/>
        </p:nvSpPr>
        <p:spPr>
          <a:xfrm>
            <a:off x="914400" y="457199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5. GITHUB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D7E073-B013-25E8-C561-34E24A2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56603"/>
            <a:ext cx="7366000" cy="767548"/>
          </a:xfrm>
        </p:spPr>
        <p:txBody>
          <a:bodyPr/>
          <a:lstStyle/>
          <a:p>
            <a:r>
              <a:rPr lang="hu-HU" sz="4000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 profil és </a:t>
            </a:r>
            <a:r>
              <a:rPr lang="hu-HU" sz="4000" dirty="0" err="1">
                <a:solidFill>
                  <a:schemeClr val="accent1">
                    <a:lumMod val="75000"/>
                  </a:schemeClr>
                </a:solidFill>
              </a:rPr>
              <a:t>repository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15F7CF3-F287-41A4-B93F-81E43199442A}"/>
              </a:ext>
            </a:extLst>
          </p:cNvPr>
          <p:cNvSpPr txBox="1"/>
          <p:nvPr/>
        </p:nvSpPr>
        <p:spPr>
          <a:xfrm>
            <a:off x="914400" y="2628900"/>
            <a:ext cx="600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Először csináltunk egy </a:t>
            </a:r>
            <a:r>
              <a:rPr lang="hu-HU" dirty="0" err="1"/>
              <a:t>github</a:t>
            </a:r>
            <a:r>
              <a:rPr lang="hu-HU" dirty="0"/>
              <a:t> profilt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Aztán csináltunk egy </a:t>
            </a:r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repositoryt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Miután meglett a </a:t>
            </a:r>
            <a:r>
              <a:rPr lang="hu-HU" dirty="0" err="1"/>
              <a:t>repository</a:t>
            </a:r>
            <a:r>
              <a:rPr lang="hu-HU" dirty="0"/>
              <a:t> meghívtuk a csapattársainkat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107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09752"/>
            <a:ext cx="4343399" cy="1234341"/>
          </a:xfrm>
        </p:spPr>
        <p:txBody>
          <a:bodyPr/>
          <a:lstStyle/>
          <a:p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Köszönöm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figyelmet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204006"/>
            <a:ext cx="5715000" cy="2234642"/>
          </a:xfrm>
        </p:spPr>
        <p:txBody>
          <a:bodyPr/>
          <a:lstStyle/>
          <a:p>
            <a:r>
              <a:rPr lang="en-US" dirty="0"/>
              <a:t>😀😁😎😂🤣😕🤕🐘👨‍👨‍👦‍👦🧶🍧🈹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B8AAD-CBF6-B9EB-90C0-BFD7451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183" y="461320"/>
            <a:ext cx="5723586" cy="989830"/>
          </a:xfrm>
        </p:spPr>
        <p:txBody>
          <a:bodyPr/>
          <a:lstStyle/>
          <a:p>
            <a:r>
              <a:rPr lang="en-US" sz="4000" dirty="0" err="1"/>
              <a:t>szállás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B433D-B9CA-5987-BA8F-13C0043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00" r="-373" b="99341"/>
          <a:stretch/>
        </p:blipFill>
        <p:spPr>
          <a:xfrm>
            <a:off x="12228822" y="0"/>
            <a:ext cx="45719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52C22-F702-B225-CC56-DD7C41FC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88" r="13446" b="265"/>
          <a:stretch/>
        </p:blipFill>
        <p:spPr>
          <a:xfrm>
            <a:off x="406283" y="733425"/>
            <a:ext cx="4810125" cy="566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171D3-4F21-0CCD-80AC-AA011ED8B109}"/>
              </a:ext>
            </a:extLst>
          </p:cNvPr>
          <p:cNvSpPr txBox="1"/>
          <p:nvPr/>
        </p:nvSpPr>
        <p:spPr>
          <a:xfrm>
            <a:off x="5428735" y="1540476"/>
            <a:ext cx="54946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1177-es </a:t>
            </a:r>
            <a:r>
              <a:rPr lang="en-US" sz="3200" b="1" dirty="0" err="1"/>
              <a:t>Panzió</a:t>
            </a:r>
            <a:r>
              <a:rPr lang="en-US" sz="3200" b="1" dirty="0"/>
              <a:t> Szeged</a:t>
            </a:r>
          </a:p>
          <a:p>
            <a:endParaRPr lang="en-US" sz="3200" b="1" dirty="0"/>
          </a:p>
          <a:p>
            <a:r>
              <a:rPr lang="en-US" sz="3200" b="1" dirty="0"/>
              <a:t>Van 6 </a:t>
            </a:r>
            <a:r>
              <a:rPr lang="en-US" sz="3200" b="1" dirty="0" err="1"/>
              <a:t>szoba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A </a:t>
            </a:r>
            <a:r>
              <a:rPr lang="en-US" sz="3200" b="1" dirty="0" err="1"/>
              <a:t>szálláson</a:t>
            </a:r>
            <a:r>
              <a:rPr lang="en-US" sz="3200" b="1" dirty="0"/>
              <a:t> van </a:t>
            </a:r>
            <a:r>
              <a:rPr lang="en-US" sz="3200" b="1" dirty="0" err="1"/>
              <a:t>konyha</a:t>
            </a:r>
            <a:r>
              <a:rPr lang="en-US" sz="3200" b="1" dirty="0"/>
              <a:t> </a:t>
            </a:r>
            <a:r>
              <a:rPr lang="en-US" sz="3200" b="1" dirty="0" err="1"/>
              <a:t>ahol</a:t>
            </a:r>
            <a:r>
              <a:rPr lang="en-US" sz="3200" b="1" dirty="0"/>
              <a:t> </a:t>
            </a:r>
            <a:r>
              <a:rPr lang="en-US" sz="3200" b="1" dirty="0" err="1"/>
              <a:t>lehet</a:t>
            </a:r>
            <a:r>
              <a:rPr lang="en-US" sz="3200" b="1" dirty="0"/>
              <a:t> </a:t>
            </a:r>
            <a:r>
              <a:rPr lang="en-US" sz="3200" b="1" dirty="0" err="1"/>
              <a:t>kérni</a:t>
            </a:r>
            <a:r>
              <a:rPr lang="en-US" sz="3200" b="1" dirty="0"/>
              <a:t> </a:t>
            </a:r>
            <a:r>
              <a:rPr lang="en-US" sz="3200" b="1" dirty="0" err="1"/>
              <a:t>svédasztalos</a:t>
            </a:r>
            <a:r>
              <a:rPr lang="en-US" sz="3200" b="1" dirty="0"/>
              <a:t> </a:t>
            </a:r>
            <a:r>
              <a:rPr lang="en-US" sz="3200" b="1" dirty="0" err="1"/>
              <a:t>reggelit</a:t>
            </a:r>
            <a:r>
              <a:rPr lang="en-US" sz="3200" b="1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5A149-6FA6-340E-2E0E-213884858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227" y="8128727"/>
            <a:ext cx="7182852" cy="5544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C1CAC6-862D-0DD3-85E8-BCFABE775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034" y="8338307"/>
            <a:ext cx="7144747" cy="53347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2E095D-3569-2BAD-BC04-473D124DC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71494" y="461320"/>
            <a:ext cx="7653141" cy="540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9C59EE-AD76-0A46-9E07-4A88BCCC1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085" y="-5765959"/>
            <a:ext cx="7278116" cy="5525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0C0F92-41AB-4BAA-2E40-B6C592E1A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1671" y="7251556"/>
            <a:ext cx="6858957" cy="540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0ED65-0B34-273D-5E20-CA64120DA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820852" y="-5808908"/>
            <a:ext cx="6820852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35 0.35301 L 0.04088 -1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7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678 -1.09352 L 0.06823 -1.1046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27" y="-5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0.84818 0.0335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09" y="1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3.54167E-6 0.00046 C 0.03412 0.08796 0.0461 0.1118 0.07344 0.21458 C 0.08516 0.25926 0.09427 0.30601 0.10469 0.35162 C 0.10782 0.39027 0.11224 0.42847 0.11407 0.46759 C 0.11602 0.51203 0.11615 0.675 0.11407 0.72037 C 0.11237 0.75578 0.10821 0.79027 0.10469 0.825 C 0.09909 0.87824 0.09792 0.90787 0.08125 0.95 C 0.07539 0.96458 0.0694 0.98009 0.06094 0.98865 C 0.05092 0.99884 0.0392 1.00023 0.02813 1.00347 C -0.0026 1.01296 -0.02721 1.01319 -0.05781 1.01574 C -0.06875 1.01134 -0.0806 1.01296 -0.09062 1.00347 C -0.09492 0.99976 -0.09544 0.98796 -0.09687 0.97963 C -0.10091 0.95787 -0.10156 0.94444 -0.10312 0.92338 C -0.10117 0.88564 -0.10859 0.86574 -0.09218 0.85463 C -0.08776 0.85162 -0.08281 0.85046 -0.07812 0.84861 C -0.07369 0.84976 -0.0556 0.84629 -0.05156 0.86342 C -0.04922 0.87361 -0.05078 0.90092 -0.04687 0.90833 C -0.0444 0.91319 -0.03958 0.90833 -0.03593 0.90833 L -0.03593 0.90856 " pathEditMode="relative" rAng="0" ptsTypes="AAAAAAAAAAAAAAAAAAAA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5078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9328 L 0.00729 0.09328 C 0.00404 0.08981 -0.01159 0.07106 -0.01927 0.06551 C -0.04141 0.04907 -0.02292 0.06504 -0.05208 0.04606 C -0.06784 0.03565 -0.09557 0.01759 -0.11146 -0.00116 C -0.13489 -0.02894 -0.15963 -0.05347 -0.18021 -0.08727 C -0.2306 -0.17014 -0.25625 -0.22222 -0.31771 -0.28172 C -0.37161 -0.33403 -0.42786 -0.37732 -0.48333 -0.42338 C -0.54831 -0.47755 -0.57239 -0.48635 -0.63346 -0.55116 C -0.67122 -0.59144 -0.70716 -0.63704 -0.74427 -0.67894 C -0.76836 -0.70625 -0.80469 -0.74445 -0.83021 -0.76783 L -0.91771 -0.84838 L -0.95677 -0.88449 C -0.96732 -0.89445 -0.9776 -0.90533 -0.98802 -0.91505 C -0.99844 -0.92477 -1.01003 -0.93033 -1.01927 -0.94283 C -1.03906 -0.96968 -1.06016 -0.99398 -1.07878 -1.02338 C -1.13099 -1.10625 -1.15794 -1.15394 -1.22878 -1.22338 L -1.33333 -1.32616 C -1.34818 -1.34074 -1.36393 -1.35278 -1.37865 -1.36783 L -1.46146 -1.45371 C -1.47409 -1.46713 -1.48646 -1.48125 -1.49896 -1.49537 C -1.5099 -1.5081 -1.52148 -1.51968 -1.53177 -1.53426 C -1.55039 -1.56135 -1.55872 -1.57084 -1.57396 -1.60093 C -1.58073 -1.61459 -1.5832 -1.62292 -1.58802 -1.63704 C -1.5875 -1.64074 -1.58789 -1.6456 -1.58646 -1.64815 C -1.5849 -1.65093 -1.58229 -1.65116 -1.58021 -1.65093 C -1.56029 -1.65023 -1.54049 -1.64885 -1.52083 -1.64537 C -1.44362 -1.63218 -1.28958 -1.60093 -1.28958 -1.60093 C -1.26771 -1.58889 -1.24466 -1.58241 -1.22396 -1.56482 C -1.19336 -1.53912 -1.05573 -1.35209 -1.05534 -1.35116 C -1.04375 -1.33079 -1.03164 -1.31158 -1.02083 -1.29005 C -0.95781 -1.16412 -1.00156 -1.23264 -0.93646 -1.1206 C -0.91667 -1.08658 -0.8957 -1.0544 -0.87552 -1.0206 C -0.86914 -1.00996 -0.86276 -0.99908 -0.85677 -0.98727 C -0.84219 -0.95857 -0.82409 -0.93472 -0.81315 -0.90116 C -0.78398 -0.8125 -0.81328 -0.90347 -0.79753 -0.85116 C -0.79349 -0.8382 -0.79128 -0.83542 -0.78958 -0.82338 C -0.78958 -0.82269 -0.78958 -0.82153 -0.78958 -0.8206 L -0.83333 -0.96505 " pathEditMode="relative" ptsTypes="AAAAAAAAAAAAAAAAAAAAAAAAAAAAAAAAAAAAA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1343 L -0.00338 -0.01343 C -0.00247 0.12152 -0.00833 0.25694 -0.00091 0.39097 C -0.00026 0.40231 0.03802 0.60625 0.04505 0.64884 L 0.08373 0.88541 C 0.08867 0.91551 0.09271 0.94606 0.09831 0.97569 L 0.11276 1.05301 C 0.11524 1.08888 0.11706 1.125 0.12005 1.16064 C 0.12461 1.21527 0.13216 1.28379 0.1418 1.33703 C 0.14662 1.36319 0.1517 1.38981 0.15873 1.41435 C 0.16706 1.44305 0.17709 1.47013 0.18776 1.49606 C 0.19935 1.52407 0.22617 1.57083 0.24349 1.58634 C 0.2763 1.6162 0.30873 1.65138 0.34492 1.66388 C 0.43086 1.69328 0.38646 1.68402 0.478 1.68958 C 0.5086 1.68819 0.53946 1.69074 0.56992 1.68541 C 0.5888 1.68194 0.6069 1.66967 0.62552 1.66388 C 0.64883 1.65671 0.67253 1.65393 0.69571 1.64652 C 0.74584 1.63101 0.79518 1.60625 0.84571 1.5949 C 0.86511 1.59074 0.88451 1.5875 0.90378 1.58217 C 0.93151 1.5743 0.94649 1.56388 0.97396 1.55208 C 1.10521 1.49537 0.94753 1.56481 1.08282 1.51319 C 1.09831 1.5074 1.11315 1.49606 1.12878 1.49189 C 1.15039 1.48588 1.19414 1.4831 1.19414 1.4831 C 1.2086 1.47754 1.22331 1.47268 1.23763 1.46597 C 1.24505 1.4625 1.25209 1.45671 1.25951 1.45301 C 1.26979 1.44814 1.28047 1.4449 1.29089 1.44027 C 1.30222 1.43495 1.31354 1.4287 1.32474 1.42291 C 1.35521 1.38703 1.35339 1.40439 1.36107 1.34976 C 1.36407 1.32847 1.36589 1.30694 1.36836 1.28541 C 1.36901 1.25902 1.37331 1.11504 1.37318 1.09606 C 1.37253 0.95277 1.37565 0.80879 1.36836 0.66597 C 1.36667 0.63333 1.35625 0.60347 1.34662 0.57569 C 1.33125 0.53171 1.27969 0.40254 1.2474 0.35231 C 1.22735 0.32106 1.19753 0.2868 1.1724 0.2662 C 1.1638 0.25926 1.15456 0.25486 1.14571 0.24907 L 0.85782 0.25324 C 0.79571 0.25439 0.7336 0.25324 0.67149 0.25763 C 0.63268 0.26041 0.59414 0.26851 0.55547 0.27476 C 0.52318 0.28009 0.53763 0.27685 0.51185 0.28356 C 0.50547 0.38472 0.5112 0.28472 0.50703 0.49398 C 0.50651 0.51828 0.50547 0.54282 0.50456 0.56713 C 0.50547 0.73773 0.50495 0.90833 0.50703 1.07893 C 0.50742 1.11203 0.51159 1.14467 0.51185 1.17777 C 0.51407 1.45601 0.51276 1.73402 0.51433 2.01226 C 0.51446 2.03958 0.50534 2.07546 0.51667 2.09398 C 0.5293 2.11412 0.55052 2.09676 0.56745 2.09814 C 0.61276 2.0956 0.79011 2.08865 0.86992 2.07662 C 1.03698 2.05208 0.89245 2.06388 1.02956 2.05532 C 1.05716 1.9037 1.0625 1.88541 1.08282 1.70694 C 1.08998 1.64421 1.09414 1.58078 1.09974 1.51759 C 1.10222 1.44166 1.10482 1.36574 1.10703 1.28958 C 1.10886 1.22801 1.10977 1.1662 1.11185 1.10463 C 1.11459 1.02569 1.11836 0.94699 1.12162 0.86805 C 1.12318 0.78078 1.12461 0.69328 1.12643 0.60578 C 1.13503 0.18935 1.12813 0.59351 1.1336 0.25324 C 1.13203 0.19606 1.14636 0.12963 1.12878 0.08125 C 1.11966 0.05625 1.09662 0.0993 1.08047 0.10717 C 1.04909 0.12222 1.01797 0.13888 0.98607 0.15023 C 0.94922 0.16319 0.91211 0.17314 0.87474 0.18032 C 0.85013 0.18495 0.75482 0.19097 0.7224 0.19305 C 0.65925 0.22129 0.68985 0.20162 0.71511 0.49838 C 0.72852 0.65717 0.76641 0.80787 0.778 0.96713 C 0.82162 1.56504 0.77279 0.87129 0.80456 1.39282 C 0.80795 1.44745 0.81302 1.50185 0.81667 1.55625 C 0.82032 1.60926 0.82318 1.6625 0.82643 1.71551 C 0.828 1.77569 0.82969 1.83588 0.83125 1.89606 C 0.83216 1.93333 0.85157 1.98842 0.8336 2.00787 C 0.8138 2.02963 0.7892 1.98287 0.76836 1.96481 C 0.73099 1.93263 0.69623 1.89143 0.65951 1.8574 C 0.57227 1.77662 0.48946 1.70277 0.39336 1.65949 C 0.36029 1.64467 0.32552 1.64513 0.29167 1.63796 C 0.25313 1.64236 0.21446 1.64838 0.17565 1.65092 C 0.17084 1.65115 0.16172 1.65532 0.1612 1.64652 C 0.15808 1.60092 0.16367 1.55486 0.16602 1.50902 C 0.1694 1.44143 0.17409 1.3743 0.17813 1.30694 C 0.18854 0.89907 0.17643 1.31458 0.19024 0.96713 C 0.19805 0.76759 0.18854 0.94513 0.19505 0.82939 C 0.20795 0.84097 0.22045 0.85393 0.23373 0.86388 C 0.36693 0.96203 0.46888 0.95393 0.64011 0.96713 C 0.92552 0.98888 0.79011 0.98078 1.04662 0.99282 C 1.10456 1.00856 1.1625 1.02754 1.22071 1.04027 C 1.33268 1.06435 1.36927 1.0618 1.47474 1.06597 C 1.50222 1.06458 1.53867 1.09791 1.55703 1.0618 C 1.57878 1.01898 1.56081 0.94676 1.56433 0.88958 C 1.5681 0.82777 1.57448 0.76643 1.57878 0.70463 C 1.58099 0.67476 1.58203 0.64444 1.58373 0.61435 C 1.58125 0.59513 1.58073 0.54051 1.56667 0.51967 C 1.56472 0.51689 1.56185 0.51689 1.55951 0.51551 C 1.34206 0.63356 1.48347 0.55439 1.07552 0.81226 L 0.86029 0.94976 C 0.80274 0.9875 0.74597 1.02847 0.68854 1.06597 C 0.64271 1.09583 0.59662 1.12361 0.55052 1.15208 C 0.50873 1.17801 0.46602 1.20023 0.42474 1.22939 C 0.38438 1.2581 0.34323 1.2831 0.30378 1.31551 C 0.25 1.35972 0.20235 1.41134 0.15391 1.47037 C 0.14388 1.4824 0.13425 1.49537 0.12487 1.50902 C 0.09206 1.55671 0.11289 1.53912 0.08854 1.55625 C 0.15899 1.22268 0.13268 1.37592 0.17331 1.10046 C 0.18646 0.90347 0.19258 0.83726 0.19753 0.61435 C 0.20287 0.37222 0.19727 0.46759 0.20716 0.32638 C 0.28295 0.45694 0.36237 0.59884 0.44649 0.70902 C 0.56185 0.86018 0.90209 1.20185 0.99571 1.27245 C 1.04336 1.30833 1.09037 1.34652 1.13854 1.37986 C 1.23229 1.44537 1.33138 1.48912 1.42162 1.56921 L 1.53763 1.67245 C 1.54271 1.4956 1.54584 1.42338 1.54492 1.22939 C 1.54401 1.00463 1.53854 0.90069 1.53047 0.67893 C 1.52969 0.60856 1.52891 0.53842 1.528 0.46805 C 1.5263 0.34375 1.52943 0.3206 1.51589 0.21041 C 1.51446 0.19838 1.51107 0.1875 1.5086 0.17592 C 1.23959 0.38958 1.42123 0.23888 0.94011 0.70902 L 0.71745 0.92847 C 0.66159 0.98171 0.60443 1.03125 0.54818 1.0831 L 0.41511 1.20787 C 0.34505 1.27453 0.27084 1.34652 0.20235 1.41875 C 0.04336 1.58588 0.21263 1.41551 0.07409 1.55625 C 0.02852 1.60254 0.0444 1.59004 0.0112 1.61226 C 0.02839 1.40995 0.02552 1.46226 0.03776 1.1993 C 0.04167 1.11759 0.04076 1.03518 0.04753 0.95416 C 0.05703 0.83842 0.07539 0.72546 0.0862 0.61018 C 0.09102 0.55856 0.09453 0.50648 0.10065 0.45532 C 0.11081 0.37222 0.1181 0.34074 0.13216 0.2706 C 0.15469 0.29051 0.17787 0.30902 0.19987 0.33078 C 0.25039 0.38078 0.29857 0.43773 0.34974 0.48541 C 0.51524 0.64051 0.49427 0.57268 0.62318 0.77361 C 0.65365 0.82106 0.68099 0.87453 0.70782 0.92847 C 0.76211 1.03703 0.73672 1.02615 0.79245 1.0875 C 0.79688 1.09236 0.80222 1.09328 0.80703 1.09606 L 0.82149 1.09189 C 0.82149 1.08726 0.80443 0.99444 0.7974 0.97569 C 0.79115 0.95926 0.78321 0.94791 0.77318 0.9412 C 0.77005 0.93912 0.76354 0.93703 0.76354 0.93703 L 0.76354 0.93703 " pathEditMode="relative" ptsTypes="AAAAAAAAAAAAAAAAAAAAAAAAAAAAAAAAAAAAAAAAAAAAAAAAAAAAAAAAAAAAAAAAAAAAAAAAAAAAAAAAAAAAAAAAAAAAAAAAAAAAAAAAAAAAAAAAAAAAAAAAAAAAAAAAAAAAA">
                                      <p:cBhvr>
                                        <p:cTn id="4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271" y="1115748"/>
            <a:ext cx="5259554" cy="1123950"/>
          </a:xfrm>
        </p:spPr>
        <p:txBody>
          <a:bodyPr/>
          <a:lstStyle/>
          <a:p>
            <a:br>
              <a:rPr lang="en-US" dirty="0"/>
            </a:b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Füvészkerti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kódfejtés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5C7C89-D255-A187-3D70-80A8477B9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286" y="410944"/>
            <a:ext cx="4538975" cy="65502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7FA64-A81E-6923-6E66-B2C49B8D41A4}"/>
              </a:ext>
            </a:extLst>
          </p:cNvPr>
          <p:cNvSpPr txBox="1"/>
          <p:nvPr/>
        </p:nvSpPr>
        <p:spPr>
          <a:xfrm>
            <a:off x="6623271" y="469417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1.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1684D-096D-16B5-C265-C91568E48FFE}"/>
              </a:ext>
            </a:extLst>
          </p:cNvPr>
          <p:cNvSpPr txBox="1"/>
          <p:nvPr/>
        </p:nvSpPr>
        <p:spPr>
          <a:xfrm>
            <a:off x="6820448" y="2485744"/>
            <a:ext cx="4939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Egy nyitott téri szabadulószoba</a:t>
            </a:r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CC1CC-DD6A-3BD3-CB50-9329EF83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159237"/>
            <a:ext cx="10845693" cy="5514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0A5B8-7388-7B60-AC02-CB7C3C673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8910" y="8127633"/>
            <a:ext cx="9931401" cy="5396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9BCAC2-EC7F-51D8-29DB-52A4AEB8D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0693" y="2181225"/>
            <a:ext cx="9931400" cy="5396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D865A-9E54-6B65-33CB-88110CD0A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788454" y="410944"/>
            <a:ext cx="9931400" cy="53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0672 L 0.0099 0.00672 C 0.01693 -0.3081 0.01485 -0.17847 0.01771 -0.38217 C 0.0112 -0.85787 0.03893 -0.69953 0.00521 -0.87939 C 0.00417 -0.89884 0.00378 -0.91851 0.00209 -0.93773 C 0.00156 -0.94328 0.00104 -0.94907 0.00052 -0.95439 C -1.66667E-6 -0.95833 0.00039 -0.96296 -0.00104 -0.9655 L -0.00104 -0.95717 L -0.00104 -0.95717 " pathEditMode="relative" ptsTypes="AAAAAAA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3241 L -0.00182 0.03241 C -0.03099 -0.00347 -0.05898 -0.04305 -0.08932 -0.07569 C -0.25911 -0.25926 -0.40169 -0.40555 -0.57213 -0.5618 C -0.61718 -0.60301 -0.66263 -0.64213 -0.70807 -0.68125 C -0.74856 -0.7162 -0.79062 -0.74583 -0.82994 -0.78403 C -0.85091 -0.80463 -0.91198 -0.85903 -0.93463 -0.89514 C -0.96198 -0.93866 -0.96146 -0.9956 -0.99244 -1.03958 C -0.99765 -1.04699 -1.00286 -1.05463 -1.00807 -1.0618 C -1.00963 -1.06389 -1.01119 -1.06597 -1.01276 -1.06736 C -1.02161 -1.07523 -1.02135 -1.07199 -1.03151 -1.07847 C -1.03372 -1.08009 -1.03567 -1.08287 -1.03776 -1.08403 C -1.04205 -1.08657 -1.05508 -1.08912 -1.05807 -1.08958 L -1.06276 -1.09236 L -1.06276 -1.09236 " pathEditMode="relative" ptsTypes="AAAAAAAAAAAAA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1 0.02037 L 0.0401 0.02037 C 0.27734 0.05533 0.04843 0.0257 0.4526 0.04815 C 0.48645 0.05 0.52018 0.05625 0.55403 0.05926 C 0.58476 0.06181 0.61562 0.06297 0.64635 0.06482 C 0.66458 0.06852 0.68268 0.07315 0.70091 0.07593 C 0.71224 0.07732 0.80104 0.08125 0.80416 0.08149 L 0.91341 0.07593 C 0.92643 0.07477 0.94257 0.06899 0.95559 0.06482 C 0.95937 0.06112 0.96276 0.05672 0.96666 0.05371 C 0.97161 0.04931 0.97734 0.04723 0.98216 0.0426 C 0.9983 0.02709 0.97513 0.03936 0.99323 0.03149 L 0.99323 0.03149 " pathEditMode="relative" ptsTypes="AAAAAAAAAAA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8 -0.05764 L -0.08268 -0.05717 C -0.11758 0.79491 -0.09219 0.42824 -0.21706 1.59815 C -0.23867 1.80093 -0.29583 2.40972 -0.28893 2.20371 C -0.24153 0.79746 -0.08711 -1.10995 0.22044 -2.36273 C 0.30599 -2.71065 0.52461 -2.89606 0.67682 -3.16273 C 0.20664 0.54537 0.40612 -1.21481 0.06419 2.11482 C 0.02878 1.16968 0.03333 1.41968 0.18294 -0.50185 C 0.29219 -1.90231 0.32565 -2.07245 0.47044 -2.97384 C 0.43294 -2.41828 0.38594 -1.86435 0.35794 -1.30694 C 0.30261 -0.20324 0.22044 2.00926 0.22044 2.00949 C 0.19649 1.44074 0.16706 0.87292 0.14857 0.30371 C 0.1086 -0.92639 0.09492 -1.73194 0.07357 -2.84606 C 0.05482 -1.30578 0.04115 0.05625 0.00169 1.63704 C -0.0082 2.03588 -0.03164 2.43334 -0.04831 2.83148 C -0.15364 2.03542 -0.06575 2.75278 -0.11393 0.78704 C -0.20612 -2.98495 -0.17187 -0.92407 -0.20456 -3.15162 C -0.21914 -2.77199 -0.24466 -2.39305 -0.24831 -2.0125 C -0.26185 -0.57639 -0.22643 0.57801 -0.19518 1.99815 C -0.29557 2.74792 -0.26094 2.68611 -0.36393 0.95926 C -0.41432 0.1132 -0.43893 -0.73657 -0.47643 -1.58472 C -0.47747 -2.11065 -0.49219 -2.63727 -0.47956 -3.16273 C -0.47812 -3.21898 -0.44557 -3.06319 -0.44206 -3.00717 C -0.40169 -2.37546 -0.37708 -1.74074 -0.34831 -1.10694 C -0.28854 0.20347 -0.17643 2.82593 -0.17643 2.82616 C -0.16094 -0.67963 -0.19075 4.12616 -0.11081 -1.19583 C -0.10091 -1.85139 -0.10143 -2.50717 -0.10143 -3.16273 C -0.10143 -3.16852 -0.10768 -3.15903 -0.11081 -3.15717 C -0.1056 -1.94236 -0.10208 -0.72754 -0.09518 0.48704 C -0.09062 1.26852 -0.07747 2.05 -0.07643 2.83148 C -0.0763 2.84097 -0.08685 2.82778 -0.09206 2.82593 C -0.09414 2.37037 -0.09713 1.91482 -0.09831 1.45926 C -0.10026 0.63148 -0.09635 -0.19629 -0.10143 -1.02384 C -0.10573 -1.7368 -0.1181 -2.44977 -0.12643 -3.16273 C -0.40338 -3.12986 -0.18229 -3.18379 -0.17643 -1.92384 C -0.15898 1.775 -0.16315 -0.2875 -0.12018 2.83148 C -0.11927 2.89468 -0.1276 2.70579 -0.12956 2.6426 C -0.14635 2.07246 -0.15651 1.50139 -0.17643 0.93148 C -0.20651 0.06806 -0.23607 -0.79514 -0.27956 -1.65671 C -0.30482 -2.16065 -0.34831 -2.66088 -0.38268 -3.16273 C -0.64062 -3.12453 -0.43346 -3.17754 -0.39518 -1.97361 C -0.33672 -0.13634 -0.28138 1.00556 -0.20143 2.83148 C 0.07565 2.79051 -0.15742 2.84722 -0.13893 1.5426 C -0.12825 0.79838 -0.12226 0.05371 -0.11393 -0.69074 C -0.12851 -1.34004 -0.13437 -1.9912 -0.15768 -2.64051 C -0.16263 -2.7794 -0.19284 -3.19028 -0.19831 -3.05162 C -0.21185 -2.70046 -0.18867 -2.34791 -0.18268 -1.99606 C -0.16992 -1.26088 -0.15729 -0.52569 -0.14206 0.20926 C -0.12812 0.88172 -0.10963 1.55371 -0.09518 2.22593 C -0.09088 2.42222 -0.08398 3.01111 -0.08581 2.81482 C -0.09088 2.23056 -0.12838 -0.5206 -0.13268 -0.69074 C -0.14948 -1.35578 -0.18073 -2.02037 -0.20768 -2.68495 C -0.21406 -2.84259 -0.23776 -3.31504 -0.23268 -3.15717 C -0.01745 3.50255 -0.1819 -2.33194 -0.04206 2.83148 C -0.01914 1.36065 0.01003 0.09491 -0.02331 -1.41203 C -0.0362 -1.99791 -0.08372 -2.5794 -0.11393 -3.16273 C -0.41028 -3.11481 -0.17786 -3.19328 -0.12643 -1.94004 C -0.04036 0.15347 -0.02396 0.75764 0.04544 2.83148 C 0.04753 2.82593 0.05208 2.82153 0.05169 2.81482 C -0.21224 -1.59722 -0.06419 0.09908 -0.40768 -3.16273 C -0.44831 -3.07014 -0.52318 -3.00185 -0.52956 -2.88495 C -0.55976 -2.32268 -0.5181 -1.75532 -0.51393 -1.19004 C -0.50768 -0.34444 -0.50351 0.50185 -0.49831 1.34815 C -0.49935 1.8426 -0.49505 2.33727 -0.50143 2.83148 C -0.50156 2.84607 -0.51693 2.81273 -0.51706 2.79815 C -0.52109 2.24074 -0.52096 1.68334 -0.51393 1.12593 C -0.50221 0.19607 -0.47708 -0.73217 -0.46081 -1.66227 C -0.45195 -2.16227 -0.44622 -2.66273 -0.43893 -3.16273 C -0.43789 -3.14606 -0.43607 -3.1294 -0.43581 -3.11273 C -0.3944 -1.23958 -0.41081 -1.97592 -0.40768 0.54815 C -0.41393 1.30926 -0.43151 2.07037 -0.42643 2.83148 C -0.42344 3.27986 -0.40911 1.93519 -0.40143 1.48704 C -0.3862 0.60926 -0.37226 -0.26852 -0.35768 -1.14606 C -0.36289 -1.81828 -0.33958 -2.49305 -0.37331 -3.16273 C -0.37747 -3.2456 -0.4457 -3.03472 -0.44831 -2.95162 C -0.46484 -2.41342 -0.44349 -1.87338 -0.42956 -1.33495 C -0.36224 1.26204 -0.38112 0.7301 -0.21706 2.83148 C -0.21185 2.82778 -0.20104 2.83033 -0.20143 2.82037 C -0.35508 -0.98865 -0.32305 -0.28611 -0.50143 -3.16273 C -0.95638 -1.65532 -0.60182 -2.92592 -0.41706 1.43148 C -0.35703 2.8456 -0.2539 3.26135 -0.36706 2.7926 C -0.51341 -1.06759 -0.3151 4.37153 -0.47643 -1.12384 C -0.49635 -1.8037 -0.52851 -2.4831 -0.55456 -3.16273 C -0.78737 -3.13078 -0.58958 -3.18217 -0.54831 -2.13472 C -0.48672 -0.57245 -0.26862 4.10972 -0.37018 2.55371 C -0.39518 2.17037 -0.42383 1.78773 -0.44518 1.40371 C -0.49101 0.57778 -0.53073 -0.2493 -0.58268 -1.07338 C -0.62656 -1.77106 -0.68268 -2.46643 -0.73268 -3.16273 C -0.9862 -3.13889 -0.7888 -3.19259 -0.72643 -2.12916 C -0.56536 0.61482 -0.60625 -0.06088 -0.48268 2.83148 C -0.23372 2.79121 -0.44167 2.84537 -0.47018 1.67593 C -0.48789 0.94607 -0.50273 0.21597 -0.52956 -0.51296 C -0.60664 -2.61782 -0.52018 -1.97129 -0.72643 -3.16273 C -0.81745 -2.83912 -0.725 -3.17824 -0.63893 -2.14606 C -0.57917 -1.42986 -0.51445 -0.71504 -0.47018 0.00371 C -0.40182 1.1125 -0.26133 4.52176 -0.37643 1.77593 C -0.44323 -2.32315 -0.36888 -0.78472 -0.48268 -2.85162 C -0.46497 -2.14421 -0.44818 -1.43634 -0.42956 -0.72893 C -0.41068 -0.01828 -0.38776 0.69236 -0.37018 1.40371 C -0.36068 1.78866 -0.35234 2.17385 -0.34831 2.55926 C -0.34726 2.65209 -0.35703 2.37408 -0.36081 2.28148 C -0.40495 1.18704 -0.42448 0.08889 -0.49206 -1.00139 C -0.52643 -1.55671 -0.55482 -2.11389 -0.59518 -2.66828 C -0.60703 -2.83102 -0.6306 -2.99051 -0.64831 -3.15162 C -0.59948 -2.24028 -0.56328 -1.60578 -0.52643 -0.61852 C -0.50091 0.06435 -0.4819 0.74792 -0.46393 1.43148 C -0.45169 1.89792 -0.4414 2.36459 -0.43581 2.83148 C -0.43528 2.86736 -0.44505 2.76135 -0.44831 2.72593 C -0.54713 1.6206 -0.64284 0.51459 -0.74206 -0.59074 C -0.75664 -0.75231 -0.95234 -2.58912 -0.94518 -3.16273 C -0.94388 -3.25879 -0.91315 -2.9787 -0.90156 -2.88495 C -0.84023 -2.39884 -0.77565 -1.91365 -0.72643 -1.42315 C -0.10286 4.7875 -0.55612 0.7338 -0.34206 2.63704 C -0.36185 1.65371 -0.38424 0.6706 -0.40143 -0.31296 C -0.41289 -0.97014 -0.422 -1.62731 -0.43581 -2.28495 C -0.4539 -3.15856 -0.56393 -3.39213 -0.44831 -3.13495 C -0.28255 -1.76041 -0.27318 -1.78356 -0.14831 -0.01852 C 0.04987 2.78287 -0.1776 1.62338 0.08294 2.83148 C 0.0987 1.8 0.08776 2.68658 0.08294 0.64815 C 0.0763 -2.23217 0.09961 -0.75532 0.04232 -3.16273 C -0.17474 -3.12407 -0.00247 -3.17315 0.00169 -2.15717 C 0.00456 -1.49953 0.01211 -0.84213 0.02357 -0.18518 C 0.04883 1.25463 0.04505 1.10972 0.08607 1.99815 C 0.10469 0.28773 0.08998 1.88195 0.09857 -0.76805 C 0.10078 -1.4199 0.10482 -2.07176 0.10794 -2.72384 C 0.1069 -2.87014 0.11263 -3.0169 0.10482 -3.16273 C 0.10235 -3.21111 0.09297 -3.0669 0.09232 -3.01828 C 0.08672 -2.5331 0.08815 -2.04768 0.08607 -1.56227 C 0.0944 -0.77361 0.09544 0.01528 0.11107 0.80371 C 0.12461 1.48033 0.14753 2.15625 0.17357 2.83148 C 0.17396 2.84097 0.18399 2.82778 0.18919 2.82593 C 0.18347 1.7419 0.17839 0.74352 0.17044 -0.3574 C 0.16589 -0.99791 0.16341 -1.63865 0.15482 -2.2794 C 0.15091 -2.57407 0.13294 -3.4574 0.13294 -3.16273 C 0.13294 -2.65324 0.14909 -2.14421 0.15482 -1.63495 C 0.16367 -0.85115 0.1694 -0.06852 0.17669 0.71482 C 0.17878 1.37963 0.18203 2.04445 0.18294 2.70926 C 0.18307 2.73704 0.18112 2.82037 0.17982 2.7926 C 0.1599 2.36505 0.14583 1.93681 0.12669 1.50926 C 0.07617 0.37639 0.00261 -1.71666 -0.15143 -2.85717 C -0.16914 -2.98865 -0.25143 -3.06088 -0.30143 -3.16273 C -0.31536 -1.51944 -0.32773 -0.96782 -0.07018 1.50926 L 0.06732 2.83148 L 0.08607 2.82593 C 0.06107 2.36644 -0.19622 -2.05856 -0.28893 -2.87384 C -0.30273 -2.99514 -0.37643 -3.06643 -0.42018 -3.16273 C -0.65885 -3.02129 -0.49453 -3.14838 -0.43268 -2.04606 C -0.34674 -0.5169 -0.4263 1.08172 -0.14831 2.53704 C -0.12956 2.63519 -0.0832 2.93403 -0.09206 2.83148 C -0.39609 -0.73217 -0.22799 2.21898 -0.49518 -1.66227 C -0.52943 -2.16065 -0.56758 -2.66065 -0.57018 -3.16273 C -0.57174 -3.46574 -0.52018 -2.56319 -0.49831 -2.26273 C -0.45039 -1.60393 -0.39844 -0.94537 -0.36081 -0.28518 C -0.15325 3.35 -0.33633 1.09838 -0.18893 2.83148 C -0.19987 1.80023 -0.17643 3.78542 -0.24518 0.98148 C -0.27305 -0.15856 -0.28542 -1.56227 -0.29831 -2.71828 C -0.29726 -2.86273 -0.31536 -3.29143 -0.29518 -3.15162 C -0.25651 -2.88426 -0.25495 -2.60416 -0.24206 -2.3294 C -0.21849 -1.82615 -0.20456 -1.32199 -0.18581 -0.81828 C -0.18789 -0.37592 -0.18867 0.06667 -0.19206 0.50926 C -0.19466 0.87292 -0.22409 0.98519 -0.18581 0.81482 C -0.19232 0.42616 -0.18099 0.86459 -0.21393 0.32593 C -0.26146 -0.4537 -0.21445 -0.11227 -0.26393 -0.44629 C -0.27331 -0.42592 -0.28034 -0.40115 -0.29206 -0.38518 C -0.34909 -0.30648 -0.39544 -0.28865 -0.46706 -0.2574 C -0.64388 -0.17986 -0.61159 -0.20648 -0.81393 -0.16852 C -1.17578 -0.10046 -0.83177 -0.1537 -1.15143 -0.1074 C -1.19206 -0.09444 -1.23294 -0.08403 -1.27331 -0.06852 C -1.32461 -0.04884 -1.37422 -0.01319 -1.42643 -0.00185 C -1.49362 0.01297 -1.56185 0.00556 -1.62956 0.00926 C -1.72643 0.00556 -1.82357 0.01065 -1.92018 -0.00185 C -1.96667 -0.00787 -2.01133 -0.0368 -2.05768 -0.04629 L -2.13893 -0.06296 C -2.17435 -0.07129 -2.20963 -0.08356 -2.24518 -0.09074 C -2.28828 -0.0993 -2.36211 -0.10393 -2.40768 -0.1074 C -2.41028 -0.10833 -2.46953 -0.12615 -2.48268 -0.13518 C -2.48828 -0.13912 -2.49284 -0.14699 -2.49831 -0.15185 C -2.50325 -0.15625 -2.50872 -0.15926 -2.51393 -0.16296 C -2.52096 -0.18379 -2.53034 -0.1949 -2.51706 -0.21852 C -2.51406 -0.22384 -2.50456 -0.22407 -2.50456 -0.22384 L -2.50456 -0.22407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89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C95F16-0432-0774-A3DB-169FEECA9BA7}"/>
              </a:ext>
            </a:extLst>
          </p:cNvPr>
          <p:cNvSpPr txBox="1"/>
          <p:nvPr/>
        </p:nvSpPr>
        <p:spPr>
          <a:xfrm>
            <a:off x="303046" y="9163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2. PROGRAM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1B2438-53AE-AF8C-7656-9125ECEE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45" y="834580"/>
            <a:ext cx="6750897" cy="762000"/>
          </a:xfrm>
        </p:spPr>
        <p:txBody>
          <a:bodyPr/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Szegedi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Hadipark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62FA6-C878-93E7-5DE1-64AAF50B2033}"/>
              </a:ext>
            </a:extLst>
          </p:cNvPr>
          <p:cNvSpPr txBox="1"/>
          <p:nvPr/>
        </p:nvSpPr>
        <p:spPr>
          <a:xfrm>
            <a:off x="52041" y="1841242"/>
            <a:ext cx="8340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Idézet</a:t>
            </a:r>
            <a:r>
              <a:rPr lang="en-US" sz="2800" dirty="0"/>
              <a:t> </a:t>
            </a:r>
            <a:r>
              <a:rPr lang="en-US" sz="2800" dirty="0" err="1"/>
              <a:t>az</a:t>
            </a:r>
            <a:r>
              <a:rPr lang="en-US" sz="2800" dirty="0"/>
              <a:t> </a:t>
            </a:r>
            <a:r>
              <a:rPr lang="en-US" sz="2800" dirty="0" err="1"/>
              <a:t>oldalról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800" dirty="0"/>
              <a:t>“</a:t>
            </a:r>
            <a:r>
              <a:rPr lang="hu-HU" sz="2800" dirty="0"/>
              <a:t>Szeged központjától nem messze található a Szegedi Hadipark, mely egész éves nyitvatartással várja a háborús történelem és a haditechnika iránt érdeklődőket. Ez a minden korosztály számára felejthetetlen kiállítás egy különleges gyűjteményt mutat be a második világháborútól kezdve a hidegháborúig és azon túl.</a:t>
            </a:r>
            <a:r>
              <a:rPr lang="en-US" sz="2800" dirty="0"/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5440E-192F-CAD6-7E8E-E8DE0816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" y="6858000"/>
            <a:ext cx="12192000" cy="673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F0C33-C5EF-E522-F1AC-E1AC76EB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-7399711"/>
            <a:ext cx="12192000" cy="6848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98668-D111-07D2-F88A-944D7164B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894" y="4049926"/>
            <a:ext cx="1883744" cy="2255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0.00394 L 0.09271 -0.0037 C 0.09023 -0.03982 0.0875 -0.0757 0.08542 -0.11157 C 0.08268 -0.1588 0.08281 -0.20671 0.07813 -0.25347 C 0.06628 -0.37222 0.04414 -0.56782 0.02005 -0.70509 C 0.00273 -0.80394 -0.00195 -0.81065 -0.03073 -0.91597 C -0.04167 -0.95579 -0.03411 -0.94468 -0.05013 -0.9588 C -0.06615 -0.95741 -0.08255 -0.95995 -0.09844 -0.95463 C -0.1526 -0.93681 -0.20625 -0.90023 -0.25807 -0.86852 C -0.18034 -0.81412 -0.11575 -0.76204 -0.02825 -0.74375 C 0.01719 -0.73426 0.06367 -0.74954 0.10964 -0.75255 C 0.12969 -0.77107 0.1513 -0.78565 0.17005 -0.80833 C 0.17669 -0.81644 0.18932 -0.83102 0.18464 -0.84282 C 0.17656 -0.86273 0.15911 -0.86181 0.14583 -0.86852 C 0.07448 -0.90486 0.0625 -0.90324 -0.00898 -0.92454 C -0.0388 -0.93333 -0.0263 -0.9331 -0.03802 -0.9331 L -0.03802 -0.93287 " pathEditMode="relative" rAng="0" ptsTypes="AAAAAAAAAAAAAAA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-4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-0.05486 L -0.02343 -0.05463 C -0.01627 0.01829 -0.00508 0.09051 -0.00169 0.16458 C 0.00235 0.25255 0.00508 0.82755 0.0056 0.90417 C 0.00391 0.95 0.00534 0.99653 0.00065 1.0419 C 0.00013 1.04769 -0.00573 1.04444 -0.00898 1.04607 C -0.02487 1.05463 -0.02018 1.04884 -0.02825 1.06343 L -0.02825 1.06366 " pathEditMode="relative" rAng="0" ptsTypes="AAAAAA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5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0.03912 L 0.01315 0.03935 C -0.05742 0.05046 -0.01054 0.04468 -0.14909 0.03912 C -0.28607 0.0338 -0.1733 0.03495 -0.29414 0.03495 L -0.29414 0.03519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BE1F-56B7-F10A-0261-9AEE38624DC6}"/>
              </a:ext>
            </a:extLst>
          </p:cNvPr>
          <p:cNvSpPr txBox="1"/>
          <p:nvPr/>
        </p:nvSpPr>
        <p:spPr>
          <a:xfrm>
            <a:off x="3654921" y="160426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3. PROGRAM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07883-8AE2-61CD-7150-A857529A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921" y="903376"/>
            <a:ext cx="5259554" cy="762000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Fekete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Ház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D161D-DDA9-E591-1FEF-6EC315793BDA}"/>
              </a:ext>
            </a:extLst>
          </p:cNvPr>
          <p:cNvSpPr txBox="1"/>
          <p:nvPr/>
        </p:nvSpPr>
        <p:spPr>
          <a:xfrm>
            <a:off x="3526970" y="2094780"/>
            <a:ext cx="8798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Idézet</a:t>
            </a:r>
            <a:r>
              <a:rPr lang="en-US" sz="3200" dirty="0"/>
              <a:t> </a:t>
            </a:r>
            <a:r>
              <a:rPr lang="en-US" sz="3200" dirty="0" err="1"/>
              <a:t>az</a:t>
            </a:r>
            <a:r>
              <a:rPr lang="en-US" sz="3200" dirty="0"/>
              <a:t> </a:t>
            </a:r>
            <a:r>
              <a:rPr lang="en-US" sz="3200" dirty="0" err="1"/>
              <a:t>oldalról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3200" dirty="0"/>
              <a:t>“</a:t>
            </a:r>
            <a:r>
              <a:rPr lang="hu-HU" sz="3200" dirty="0"/>
              <a:t>A sötétszürke színéről elnevezett Fekete Ház Szeged központjában várja a kultúra kedvelőit. Az 1857-ben Mayer Ferdinánd által építtetett ház napjainkban múzeumi kiállítóhelyként funkcionál, ahol a történelmi jellegű tárlatok mellett képzőművészeti kiállítások is rendszeresen helyet kapnak.</a:t>
            </a:r>
            <a:r>
              <a:rPr lang="en-US" sz="3200" dirty="0"/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91471-F466-E9F8-4BA0-5DD87BDB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40" y="7048500"/>
            <a:ext cx="1035326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95CE1-AB93-FD8F-EAC1-9DE760FF5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17771" y="-6858000"/>
            <a:ext cx="1101777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E68A1B-1132-9C8B-019A-CEAB919A9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63484" y="577231"/>
            <a:ext cx="12192000" cy="61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13 0.10254 L -0.05013 0.10278 L 0.04049 0.10509 L 0.26237 0.11643 C 0.3181 0.11458 0.37396 0.11782 0.42956 0.11088 C 0.44609 0.10856 0.46211 0.09791 0.47799 0.08866 C 0.51601 0.06597 0.55976 0.02592 0.59362 -0.00857 C 0.63815 -0.0544 0.70651 -0.13773 0.73424 -0.20579 C 0.74518 -0.23264 0.75807 -0.25741 0.76706 -0.28634 C 0.78437 -0.34329 0.79857 -0.43195 0.80612 -0.49468 C 0.81015 -0.52963 0.81237 -0.56505 0.81549 -0.60023 C 0.81393 -0.63542 0.8151 -0.67153 0.81081 -0.70579 C 0.80716 -0.73334 0.80104 -0.76065 0.79206 -0.78357 C 0.77148 -0.83565 0.71627 -0.89329 0.69049 -0.91968 C 0.63034 -0.98148 0.59752 -1.01065 0.52799 -1.03357 C 0.47474 -1.05139 0.40768 -1.05209 0.35299 -1.05301 L 0.16393 -1.05579 L -0.00794 -1.05301 C -0.0112 -1.05301 -0.01732 -1.05023 -0.01732 -1.05 L -0.01732 -1.0502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81" y="-5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06 0.01111 L -0.07006 0.01111 C -0.02839 0.02037 0.01315 0.03287 0.05494 0.03889 C 0.12773 0.04954 0.20117 0.04699 0.27369 0.06111 C 0.44909 0.09583 0.36797 0.07407 0.51731 0.12222 C 0.54127 0.13889 0.56588 0.15324 0.58919 0.17222 C 0.7763 0.32523 0.55768 0.17245 0.78919 0.34444 C 0.93255 0.45116 0.94622 0.43056 1.04231 0.54421 C 1.05651 0.56111 1.0694 0.58125 1.08294 0.59977 C 1.09661 0.63819 1.14049 0.74051 1.13606 0.79977 C 1.13177 0.85787 1.10859 0.91806 1.08294 0.95532 C 1.07929 0.96065 1.07448 0.96227 1.07044 0.96644 C 1.06198 0.97523 1.05481 0.98866 1.04544 0.99421 C 1.03919 0.99792 1.03307 1.00231 1.02669 1.00532 C 1.01458 1.01134 0.99778 1.01389 0.98606 1.01644 C 0.98294 1.01829 0.97995 1.02245 0.97669 1.02199 C 0.96614 1.0206 0.94544 1.01088 0.94544 1.01088 C 0.93528 0.99884 0.93229 0.99977 0.93919 0.99977 L 0.93919 0.99977 " pathEditMode="relative" ptsTypes="AAAAAAAAAAAAAAAAA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36 0.01852 L -0.04036 0.01852 C 0.2457 0.02825 0.27096 0.03079 0.70482 0.01852 C 0.75 0.01713 0.79505 0.00672 0.84024 0.00116 C 0.96979 -0.01435 0.93125 -0.01041 1.04831 -0.01597 C 1.05964 -0.01736 1.07083 -0.0206 1.08216 -0.02037 C 1.20716 -0.01666 1.15938 0.00996 1.20326 -0.01597 C 1.20078 -0.01736 1.19831 -0.01851 1.19596 -0.02037 C 1.19024 -0.0243 1.1849 -0.03009 1.17904 -0.0331 C 1.17357 -0.03588 1.16771 -0.03611 1.16211 -0.0375 L 1.15482 -0.04166 L 1.15482 -0.04166 " pathEditMode="relative" ptsTypes="AAAAAAAAAA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5A29B-1B35-FC2C-1D5B-2FC73645C138}"/>
              </a:ext>
            </a:extLst>
          </p:cNvPr>
          <p:cNvSpPr txBox="1"/>
          <p:nvPr/>
        </p:nvSpPr>
        <p:spPr>
          <a:xfrm>
            <a:off x="914400" y="605522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4. PROGRAM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D7E073-B013-25E8-C561-34E24A2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51853"/>
            <a:ext cx="7366000" cy="767548"/>
          </a:xfrm>
        </p:spPr>
        <p:txBody>
          <a:bodyPr/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Móra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Ferenc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MúzeuM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39393-E704-1640-E3F9-A19F72E5A756}"/>
              </a:ext>
            </a:extLst>
          </p:cNvPr>
          <p:cNvSpPr txBox="1"/>
          <p:nvPr/>
        </p:nvSpPr>
        <p:spPr>
          <a:xfrm>
            <a:off x="346566" y="2658681"/>
            <a:ext cx="85016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Idézet</a:t>
            </a:r>
            <a:r>
              <a:rPr lang="en-US" sz="3200" dirty="0"/>
              <a:t> </a:t>
            </a:r>
            <a:r>
              <a:rPr lang="en-US" sz="3200" dirty="0" err="1"/>
              <a:t>az</a:t>
            </a:r>
            <a:r>
              <a:rPr lang="en-US" sz="3200" dirty="0"/>
              <a:t> </a:t>
            </a:r>
            <a:r>
              <a:rPr lang="en-US" sz="3200" dirty="0" err="1"/>
              <a:t>oldalról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3200" dirty="0"/>
              <a:t>“A </a:t>
            </a:r>
            <a:r>
              <a:rPr lang="en-US" sz="3200" dirty="0" err="1"/>
              <a:t>Móra</a:t>
            </a:r>
            <a:r>
              <a:rPr lang="en-US" sz="3200" dirty="0"/>
              <a:t> Ferenc </a:t>
            </a:r>
            <a:r>
              <a:rPr lang="en-US" sz="3200" dirty="0" err="1"/>
              <a:t>Múzeum</a:t>
            </a:r>
            <a:r>
              <a:rPr lang="en-US" sz="3200" dirty="0"/>
              <a:t> Szeged </a:t>
            </a:r>
            <a:r>
              <a:rPr lang="en-US" sz="3200" dirty="0" err="1"/>
              <a:t>központjában</a:t>
            </a:r>
            <a:r>
              <a:rPr lang="en-US" sz="3200" dirty="0"/>
              <a:t>, a Tisza-part </a:t>
            </a:r>
            <a:r>
              <a:rPr lang="en-US" sz="3200" dirty="0" err="1"/>
              <a:t>és</a:t>
            </a:r>
            <a:r>
              <a:rPr lang="en-US" sz="3200" dirty="0"/>
              <a:t> a </a:t>
            </a:r>
            <a:r>
              <a:rPr lang="en-US" sz="3200" dirty="0" err="1"/>
              <a:t>belvárosi</a:t>
            </a:r>
            <a:r>
              <a:rPr lang="en-US" sz="3200" dirty="0"/>
              <a:t> </a:t>
            </a:r>
            <a:r>
              <a:rPr lang="en-US" sz="3200" dirty="0" err="1"/>
              <a:t>híd</a:t>
            </a:r>
            <a:r>
              <a:rPr lang="en-US" sz="3200" dirty="0"/>
              <a:t> </a:t>
            </a:r>
            <a:r>
              <a:rPr lang="en-US" sz="3200" dirty="0" err="1"/>
              <a:t>találkozásánál</a:t>
            </a:r>
            <a:r>
              <a:rPr lang="en-US" sz="3200" dirty="0"/>
              <a:t> </a:t>
            </a:r>
            <a:r>
              <a:rPr lang="en-US" sz="3200" dirty="0" err="1"/>
              <a:t>helyezkedik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, </a:t>
            </a:r>
            <a:r>
              <a:rPr lang="en-US" sz="3200" dirty="0" err="1"/>
              <a:t>történelmi</a:t>
            </a:r>
            <a:r>
              <a:rPr lang="en-US" sz="3200" dirty="0"/>
              <a:t> </a:t>
            </a:r>
            <a:r>
              <a:rPr lang="en-US" sz="3200" dirty="0" err="1"/>
              <a:t>hangulatú</a:t>
            </a:r>
            <a:r>
              <a:rPr lang="en-US" sz="3200" dirty="0"/>
              <a:t> </a:t>
            </a:r>
            <a:r>
              <a:rPr lang="en-US" sz="3200" dirty="0" err="1"/>
              <a:t>épülete</a:t>
            </a:r>
            <a:r>
              <a:rPr lang="en-US" sz="3200" dirty="0"/>
              <a:t> a </a:t>
            </a:r>
            <a:r>
              <a:rPr lang="en-US" sz="3200" dirty="0" err="1"/>
              <a:t>város</a:t>
            </a:r>
            <a:r>
              <a:rPr lang="en-US" sz="3200" dirty="0"/>
              <a:t> </a:t>
            </a:r>
            <a:r>
              <a:rPr lang="en-US" sz="3200" dirty="0" err="1"/>
              <a:t>egyik</a:t>
            </a:r>
            <a:r>
              <a:rPr lang="en-US" sz="3200" dirty="0"/>
              <a:t> </a:t>
            </a:r>
            <a:r>
              <a:rPr lang="en-US" sz="3200" dirty="0" err="1"/>
              <a:t>meghatározó</a:t>
            </a:r>
            <a:r>
              <a:rPr lang="en-US" sz="3200" dirty="0"/>
              <a:t> </a:t>
            </a:r>
            <a:r>
              <a:rPr lang="en-US" sz="3200" dirty="0" err="1"/>
              <a:t>jelképe</a:t>
            </a:r>
            <a:r>
              <a:rPr lang="en-US" sz="3200" dirty="0"/>
              <a:t>. Az </a:t>
            </a:r>
            <a:r>
              <a:rPr lang="en-US" sz="3200" dirty="0" err="1"/>
              <a:t>építmény</a:t>
            </a:r>
            <a:r>
              <a:rPr lang="en-US" sz="3200" dirty="0"/>
              <a:t> a </a:t>
            </a:r>
            <a:r>
              <a:rPr lang="en-US" sz="3200" dirty="0" err="1"/>
              <a:t>régió</a:t>
            </a:r>
            <a:r>
              <a:rPr lang="en-US" sz="3200" dirty="0"/>
              <a:t> </a:t>
            </a:r>
            <a:r>
              <a:rPr lang="en-US" sz="3200" dirty="0" err="1"/>
              <a:t>kiemelkedő</a:t>
            </a:r>
            <a:r>
              <a:rPr lang="en-US" sz="3200" dirty="0"/>
              <a:t> </a:t>
            </a:r>
            <a:r>
              <a:rPr lang="en-US" sz="3200" dirty="0" err="1"/>
              <a:t>kulturális</a:t>
            </a:r>
            <a:r>
              <a:rPr lang="en-US" sz="3200" dirty="0"/>
              <a:t> </a:t>
            </a:r>
            <a:r>
              <a:rPr lang="en-US" sz="3200" dirty="0" err="1"/>
              <a:t>központjának</a:t>
            </a:r>
            <a:r>
              <a:rPr lang="en-US" sz="3200" dirty="0"/>
              <a:t> </a:t>
            </a:r>
            <a:r>
              <a:rPr lang="en-US" sz="3200" dirty="0" err="1"/>
              <a:t>számít</a:t>
            </a:r>
            <a:r>
              <a:rPr lang="en-US" sz="3200" dirty="0"/>
              <a:t>.”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AFC76-2519-72D1-F9EC-2498A7DB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66" y="457199"/>
            <a:ext cx="11917438" cy="5896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CD6598-CDAD-7BDF-3E6B-AF736EBD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40" y="6991350"/>
            <a:ext cx="708342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6FD82-556F-4AF8-8D7F-81FF177B2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21542" y="-57865"/>
            <a:ext cx="969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828 L 0.00469 -0.01828 C 0.02162 -0.0743 0.04388 -0.12615 0.05547 -0.18611 C 0.0694 -0.25856 0.07227 -0.42986 0.07487 -0.50879 C 0.07435 -0.55671 0.07839 -0.75324 0.06511 -0.83981 C 0.05977 -0.87546 0.05261 -0.91018 0.04336 -0.94305 C 0.04011 -0.95463 0.03711 -0.9662 0.03373 -0.97754 C 0.03229 -0.98217 0.03112 -0.98726 0.02878 -0.9905 C 0.02513 -0.9956 0.02084 -0.99467 0.01667 -0.99467 L 0.01667 -0.99467 " pathEditMode="relative" ptsTypes="AAAAAAAA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0.0287 L -0.0112 0.0287 C 0.27929 0.03634 0.27513 0.03727 0.69518 0.03727 C 0.77096 0.03727 0.84674 0.03426 0.92252 0.03287 C 0.93255 0.02685 0.9276 0.03102 0.9371 0.02014 L 0.9371 0.02014 " pathEditMode="relative" ptsTypes="AAAA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137106"/>
            <a:ext cx="5738652" cy="11239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Kommunikáció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483909" y="1567427"/>
            <a:ext cx="4939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Kommunikácio a Discord nevű alkalmazáson történt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F17AE6-359C-84FA-3616-B02049C2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32" y="3429000"/>
            <a:ext cx="2133898" cy="2648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89DBE7-D4B7-FB67-56FF-20FE0F48FE4B}"/>
              </a:ext>
            </a:extLst>
          </p:cNvPr>
          <p:cNvSpPr txBox="1"/>
          <p:nvPr/>
        </p:nvSpPr>
        <p:spPr>
          <a:xfrm>
            <a:off x="4363730" y="3561649"/>
            <a:ext cx="1236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&lt;-Csaba</a:t>
            </a:r>
          </a:p>
          <a:p>
            <a:endParaRPr lang="hu-HU" dirty="0"/>
          </a:p>
          <a:p>
            <a:r>
              <a:rPr lang="hu-HU" dirty="0"/>
              <a:t>&lt;- Tamás</a:t>
            </a:r>
          </a:p>
          <a:p>
            <a:endParaRPr lang="hu-HU" dirty="0"/>
          </a:p>
          <a:p>
            <a:r>
              <a:rPr lang="hu-HU" dirty="0"/>
              <a:t>&lt;- Robi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6448A75-FB61-534C-DA32-EF1231B4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598" y="699081"/>
            <a:ext cx="3686689" cy="4105848"/>
          </a:xfrm>
          <a:prstGeom prst="rect">
            <a:avLst/>
          </a:prstGeom>
        </p:spPr>
      </p:pic>
      <p:pic>
        <p:nvPicPr>
          <p:cNvPr id="1026" name="Picture 2" descr="Discord Logo, symbol, meaning, history, PNG, brand">
            <a:extLst>
              <a:ext uri="{FF2B5EF4-FFF2-40B4-BE49-F238E27FC236}">
                <a16:creationId xmlns:a16="http://schemas.microsoft.com/office/drawing/2014/main" id="{169F06B0-C247-44A0-8E92-5E11E4F8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27" y="502040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AD39-3646-1395-4DEE-8C148360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4BBF-CAB2-4813-A2C9-BC461D3D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614724"/>
            <a:ext cx="6653052" cy="646331"/>
          </a:xfrm>
        </p:spPr>
        <p:txBody>
          <a:bodyPr/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Munkamegosztás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B5B4B-2A17-E216-3F3B-59258567D576}"/>
              </a:ext>
            </a:extLst>
          </p:cNvPr>
          <p:cNvSpPr txBox="1"/>
          <p:nvPr/>
        </p:nvSpPr>
        <p:spPr>
          <a:xfrm>
            <a:off x="483909" y="1567427"/>
            <a:ext cx="4939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A munkát megosztottuk.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51334D-6526-2684-377D-818FAD54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132" y="3659659"/>
            <a:ext cx="2133898" cy="2648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CDA082-D484-3504-7DFF-9F2DAABB4BBD}"/>
              </a:ext>
            </a:extLst>
          </p:cNvPr>
          <p:cNvSpPr txBox="1"/>
          <p:nvPr/>
        </p:nvSpPr>
        <p:spPr>
          <a:xfrm>
            <a:off x="10955030" y="3792308"/>
            <a:ext cx="1236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&lt;-Csaba</a:t>
            </a:r>
          </a:p>
          <a:p>
            <a:endParaRPr lang="hu-HU" dirty="0"/>
          </a:p>
          <a:p>
            <a:r>
              <a:rPr lang="hu-HU" dirty="0"/>
              <a:t>&lt;- Tamás</a:t>
            </a:r>
          </a:p>
          <a:p>
            <a:endParaRPr lang="hu-HU" dirty="0"/>
          </a:p>
          <a:p>
            <a:r>
              <a:rPr lang="hu-HU" dirty="0"/>
              <a:t>&lt;- Robi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Picture 3" descr="A circular logo with a blue circle and a white circle in the middle&#10;&#10;Description automatically generated">
            <a:extLst>
              <a:ext uri="{FF2B5EF4-FFF2-40B4-BE49-F238E27FC236}">
                <a16:creationId xmlns:a16="http://schemas.microsoft.com/office/drawing/2014/main" id="{9FF897C9-5793-7417-745D-3E1BB23DF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611" y="4963701"/>
            <a:ext cx="470513" cy="470513"/>
          </a:xfrm>
          <a:prstGeom prst="rect">
            <a:avLst/>
          </a:prstGeom>
        </p:spPr>
      </p:pic>
      <p:pic>
        <p:nvPicPr>
          <p:cNvPr id="5" name="Picture 4" descr="A circular logo with a blue circle and a white circle in the middle&#10;&#10;Description automatically generated">
            <a:extLst>
              <a:ext uri="{FF2B5EF4-FFF2-40B4-BE49-F238E27FC236}">
                <a16:creationId xmlns:a16="http://schemas.microsoft.com/office/drawing/2014/main" id="{647E74AA-B415-5B56-4FC1-C9F29299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612" y="5678993"/>
            <a:ext cx="470513" cy="47051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770993-4F8B-FC93-6145-453E66170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2126" y="4361650"/>
            <a:ext cx="517486" cy="470514"/>
          </a:xfrm>
          <a:prstGeom prst="rect">
            <a:avLst/>
          </a:prstGeom>
        </p:spPr>
      </p:pic>
      <p:pic>
        <p:nvPicPr>
          <p:cNvPr id="9" name="Picture 8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EFEC3A05-903E-1EAF-BD63-63BD66F01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38" y="3746836"/>
            <a:ext cx="517486" cy="4819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DA980D-118C-7993-507E-B84E67F4F1E2}"/>
              </a:ext>
            </a:extLst>
          </p:cNvPr>
          <p:cNvCxnSpPr/>
          <p:nvPr/>
        </p:nvCxnSpPr>
        <p:spPr>
          <a:xfrm flipH="1" flipV="1">
            <a:off x="3826749" y="4102443"/>
            <a:ext cx="5111305" cy="65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61FAD-7E73-59C4-7B05-E8EBE6B9C19C}"/>
              </a:ext>
            </a:extLst>
          </p:cNvPr>
          <p:cNvCxnSpPr>
            <a:cxnSpLocks/>
          </p:cNvCxnSpPr>
          <p:nvPr/>
        </p:nvCxnSpPr>
        <p:spPr>
          <a:xfrm flipH="1">
            <a:off x="3826749" y="4596907"/>
            <a:ext cx="5191114" cy="14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126675-A1FD-E0D7-9D97-455B8E2273B9}"/>
              </a:ext>
            </a:extLst>
          </p:cNvPr>
          <p:cNvCxnSpPr>
            <a:cxnSpLocks/>
          </p:cNvCxnSpPr>
          <p:nvPr/>
        </p:nvCxnSpPr>
        <p:spPr>
          <a:xfrm flipH="1">
            <a:off x="3790590" y="5105594"/>
            <a:ext cx="5191114" cy="93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49AA2-FB5E-7B75-922F-3A3201475515}"/>
              </a:ext>
            </a:extLst>
          </p:cNvPr>
          <p:cNvCxnSpPr>
            <a:cxnSpLocks/>
          </p:cNvCxnSpPr>
          <p:nvPr/>
        </p:nvCxnSpPr>
        <p:spPr>
          <a:xfrm flipH="1">
            <a:off x="3790590" y="5914249"/>
            <a:ext cx="53435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CC386C-A289-DAB9-532F-78808ABAFDA4}"/>
              </a:ext>
            </a:extLst>
          </p:cNvPr>
          <p:cNvSpPr txBox="1"/>
          <p:nvPr/>
        </p:nvSpPr>
        <p:spPr>
          <a:xfrm>
            <a:off x="1516527" y="3829364"/>
            <a:ext cx="7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excel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25555-C499-ADD2-4AEC-EA5BB960D233}"/>
              </a:ext>
            </a:extLst>
          </p:cNvPr>
          <p:cNvSpPr txBox="1"/>
          <p:nvPr/>
        </p:nvSpPr>
        <p:spPr>
          <a:xfrm>
            <a:off x="1516527" y="4412241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powerpoint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8EEA6-FA96-3290-5645-5F7085A487E5}"/>
              </a:ext>
            </a:extLst>
          </p:cNvPr>
          <p:cNvSpPr txBox="1"/>
          <p:nvPr/>
        </p:nvSpPr>
        <p:spPr>
          <a:xfrm>
            <a:off x="1512404" y="5642398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kutatás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CB7B7-ABDA-77EE-F39A-1FF39D34B28E}"/>
              </a:ext>
            </a:extLst>
          </p:cNvPr>
          <p:cNvSpPr txBox="1"/>
          <p:nvPr/>
        </p:nvSpPr>
        <p:spPr>
          <a:xfrm>
            <a:off x="1512404" y="5035887"/>
            <a:ext cx="138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kutatás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5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7" grpId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4011-782C-5785-1BDA-96E77084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C60-2436-2621-F3DA-67C78DF2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23" y="451430"/>
            <a:ext cx="6326090" cy="1338609"/>
          </a:xfrm>
        </p:spPr>
        <p:txBody>
          <a:bodyPr/>
          <a:lstStyle/>
          <a:p>
            <a:r>
              <a:rPr lang="hu-HU" sz="4000" dirty="0">
                <a:solidFill>
                  <a:schemeClr val="accent1">
                    <a:lumMod val="75000"/>
                  </a:schemeClr>
                </a:solidFill>
              </a:rPr>
              <a:t>3. Használt szoftverek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B93C-89DE-3E9E-3BB5-043D1C066C50}"/>
              </a:ext>
            </a:extLst>
          </p:cNvPr>
          <p:cNvSpPr txBox="1"/>
          <p:nvPr/>
        </p:nvSpPr>
        <p:spPr>
          <a:xfrm>
            <a:off x="500223" y="2275113"/>
            <a:ext cx="56719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Előadás: </a:t>
            </a:r>
            <a:r>
              <a:rPr lang="hu-HU" sz="3200" dirty="0" err="1"/>
              <a:t>Powerpoint</a:t>
            </a:r>
            <a:endParaRPr lang="hu-HU" sz="3200" dirty="0"/>
          </a:p>
          <a:p>
            <a:r>
              <a:rPr lang="hu-HU" sz="2000" dirty="0"/>
              <a:t>A </a:t>
            </a:r>
            <a:r>
              <a:rPr lang="hu-HU" sz="2000" b="1" dirty="0"/>
              <a:t>Microsoft PowerPoint</a:t>
            </a:r>
            <a:r>
              <a:rPr lang="hu-HU" sz="2000" dirty="0"/>
              <a:t> egy számítógépes prezentáció készítő program</a:t>
            </a:r>
            <a:endParaRPr lang="en-US" sz="3600" dirty="0"/>
          </a:p>
        </p:txBody>
      </p:sp>
      <p:pic>
        <p:nvPicPr>
          <p:cNvPr id="2050" name="Picture 2" descr="File:Microsoft PowerPoint 2013-2019 logo.svg - Wikimedia Commons">
            <a:extLst>
              <a:ext uri="{FF2B5EF4-FFF2-40B4-BE49-F238E27FC236}">
                <a16:creationId xmlns:a16="http://schemas.microsoft.com/office/drawing/2014/main" id="{9334DE5D-E2AF-4A65-B4B1-5C0DF442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26" y="2362415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0012459-9096-47DC-A999-E32F8937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/>
    </p:bld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{63D5971B-56AD-42DA-8BF5-208570C21630}tf78438558_win32</Template>
  <TotalTime>194</TotalTime>
  <Words>403</Words>
  <Application>Microsoft Office PowerPoint</Application>
  <PresentationFormat>Szélesvásznú</PresentationFormat>
  <Paragraphs>70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Szeged</vt:lpstr>
      <vt:lpstr>szállás</vt:lpstr>
      <vt:lpstr> Füvészkerti kódfejtés</vt:lpstr>
      <vt:lpstr>Szegedi Hadipark</vt:lpstr>
      <vt:lpstr>Fekete Ház</vt:lpstr>
      <vt:lpstr>Móra Ferenc MúzeuM</vt:lpstr>
      <vt:lpstr>1.Kommunikáció</vt:lpstr>
      <vt:lpstr>2.Munkamegosztás</vt:lpstr>
      <vt:lpstr>3. Használt szoftverek</vt:lpstr>
      <vt:lpstr>3. Használt szoftverek</vt:lpstr>
      <vt:lpstr>Képek forrása:</vt:lpstr>
      <vt:lpstr>Github profil és repository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Szeged</dc:title>
  <dc:subject/>
  <dc:creator>iamthestoat</dc:creator>
  <cp:lastModifiedBy>Dán István Tamás</cp:lastModifiedBy>
  <cp:revision>68</cp:revision>
  <dcterms:created xsi:type="dcterms:W3CDTF">2024-10-07T14:42:51Z</dcterms:created>
  <dcterms:modified xsi:type="dcterms:W3CDTF">2024-10-15T08:56:25Z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